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8" r:id="rId2"/>
    <p:sldId id="398" r:id="rId3"/>
    <p:sldId id="399" r:id="rId4"/>
    <p:sldId id="341" r:id="rId5"/>
    <p:sldId id="350" r:id="rId6"/>
    <p:sldId id="351" r:id="rId7"/>
    <p:sldId id="361" r:id="rId8"/>
    <p:sldId id="337" r:id="rId9"/>
    <p:sldId id="359" r:id="rId10"/>
    <p:sldId id="325" r:id="rId11"/>
    <p:sldId id="332" r:id="rId12"/>
    <p:sldId id="326" r:id="rId13"/>
    <p:sldId id="327" r:id="rId14"/>
    <p:sldId id="334" r:id="rId15"/>
    <p:sldId id="333" r:id="rId16"/>
    <p:sldId id="364" r:id="rId17"/>
    <p:sldId id="357" r:id="rId18"/>
    <p:sldId id="324" r:id="rId19"/>
    <p:sldId id="360" r:id="rId20"/>
    <p:sldId id="40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8E24-C6B0-4B16-A939-60FC3DA182D6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92B54-B51A-4BC2-8D1B-CE9A1ACA0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396552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274638"/>
            <a:ext cx="9787006" cy="6226196"/>
          </a:xfrm>
        </p:spPr>
        <p:txBody>
          <a:bodyPr>
            <a:normAutofit/>
          </a:bodyPr>
          <a:lstStyle/>
          <a:p>
            <a:pPr algn="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        Деньги могут быть             и добрыми, и злыми,                             в зависимости от того,                              в чей карман они попадают.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Вильгельм </a:t>
            </a:r>
            <a:r>
              <a:rPr lang="ru-RU" sz="2700" b="1" i="1" dirty="0" err="1" smtClean="0">
                <a:latin typeface="Times New Roman" pitchFamily="18" charset="0"/>
                <a:cs typeface="Times New Roman" pitchFamily="18" charset="0"/>
              </a:rPr>
              <a:t>Швебель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 (?).  ХХ век.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Немецкий учёный и публицист,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err="1" smtClean="0">
                <a:latin typeface="Times New Roman" pitchFamily="18" charset="0"/>
                <a:cs typeface="Times New Roman" pitchFamily="18" charset="0"/>
              </a:rPr>
              <a:t>афорист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274638"/>
            <a:ext cx="10009112" cy="6011882"/>
          </a:xfrm>
        </p:spPr>
        <p:txBody>
          <a:bodyPr anchor="t"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Вексель = </a:t>
            </a:r>
            <a:br>
              <a:rPr lang="ru-RU" sz="8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7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8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долговая расписка</a:t>
            </a:r>
            <a:r>
              <a:rPr lang="ru-RU" sz="8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Елена\Pictures\2022-01-24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27628" cy="67151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714348" y="357166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45527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7038"/>
            <a:ext cx="4429156" cy="623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5286412" cy="682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Елена\Pictures\2022-01-24_00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293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846" y="0"/>
            <a:ext cx="876915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Елена\Pictures\2022-01-27_003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85728"/>
            <a:ext cx="72920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4000528" cy="5869006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Что вы можете сказать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 поступке Филина?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Елена\Pictures\2022-01-26_014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96119"/>
            <a:ext cx="4429156" cy="6321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011882"/>
          </a:xfrm>
          <a:ln>
            <a:noFill/>
          </a:ln>
        </p:spPr>
        <p:txBody>
          <a:bodyPr anchor="t"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Банкротство</a:t>
            </a:r>
            <a:br>
              <a:rPr lang="ru-RU" sz="8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7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добровольное     фиктивное     принудительное</a:t>
            </a:r>
            <a:r>
              <a:rPr lang="ru-RU" sz="8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2536017" y="2178835"/>
            <a:ext cx="785818" cy="57150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143636" y="2071678"/>
            <a:ext cx="928694" cy="71438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4036215" y="2964653"/>
            <a:ext cx="1643074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133"/>
            <a:ext cx="9144000" cy="690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74638"/>
            <a:ext cx="5472122" cy="60118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Брокар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Генрих Афанасьевич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(1837-1900)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Парфюмер и предприниматель.    Изобрел новый способ изготовления концентрированных духов.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Был мастером экстравагантной рекламы.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Известен как коллекционер.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s://urok.1sept.ru/articles/672746/06.jpg"/>
          <p:cNvPicPr>
            <a:picLocks noGrp="1"/>
          </p:cNvPicPr>
          <p:nvPr>
            <p:ph idx="1"/>
          </p:nvPr>
        </p:nvPicPr>
        <p:blipFill>
          <a:blip r:embed="rId2" cstate="print"/>
          <a:srcRect l="8823" t="8471"/>
          <a:stretch>
            <a:fillRect/>
          </a:stretch>
        </p:blipFill>
        <p:spPr bwMode="auto">
          <a:xfrm>
            <a:off x="0" y="0"/>
            <a:ext cx="2952780" cy="385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s://upload.wikimedia.org/wikipedia/commons/e/ee/%D0%91%D1%80%D0%BE%D0%BA%D0%B0%D1%80_%D0%B8_%D0%9A%D0%BE._%D0%A0%D0%B5%D0%BA%D0%BB%D0%B0%D0%BC%D0%BD%D0%B0%D1%8F_%D0%BD%D0%B0%D0%BA%D0%BB%D0%B5%D0%B9%D0%BA%D0%B0_1870-%D0%B5_%D0%B3%D0%B3_839f1524~m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5144"/>
            <a:ext cx="3183008" cy="1944216"/>
          </a:xfrm>
          <a:prstGeom prst="rect">
            <a:avLst/>
          </a:prstGeom>
          <a:noFill/>
        </p:spPr>
      </p:pic>
      <p:pic>
        <p:nvPicPr>
          <p:cNvPr id="18436" name="Picture 4" descr="https://www.miloserdie.ru/wp-content/uploads/2021/05/2-3-1024x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8116" y="0"/>
            <a:ext cx="2765884" cy="184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396552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274638"/>
            <a:ext cx="9787006" cy="6226196"/>
          </a:xfrm>
        </p:spPr>
        <p:txBody>
          <a:bodyPr>
            <a:normAutofit/>
          </a:bodyPr>
          <a:lstStyle/>
          <a:p>
            <a:pPr algn="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        Деньги могут быть             и добрыми, и злыми,                             в зависимости от того,                              в чей карман они попадают.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Вильгельм </a:t>
            </a:r>
            <a:r>
              <a:rPr lang="ru-RU" sz="2700" b="1" i="1" dirty="0" err="1" smtClean="0">
                <a:latin typeface="Times New Roman" pitchFamily="18" charset="0"/>
                <a:cs typeface="Times New Roman" pitchFamily="18" charset="0"/>
              </a:rPr>
              <a:t>Швебель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 (?).  ХХ век.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Немецкий учёный и публицист,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err="1" smtClean="0">
                <a:latin typeface="Times New Roman" pitchFamily="18" charset="0"/>
                <a:cs typeface="Times New Roman" pitchFamily="18" charset="0"/>
              </a:rPr>
              <a:t>афорист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29000"/>
            <a:ext cx="8496944" cy="228601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Третьяков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Павел Михайлович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(1832-1898)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Купец, предприниматель,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лидер льняного производства в России,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меценат,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коллекционер произведений русского изобразительного искусства, основатель известной галереи.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urok.1sept.ru/articles/672746/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283686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s://bilook.ru/storage/images/16228230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067944" cy="2710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257544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Менялы -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0" y="1600200"/>
            <a:ext cx="37147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люди, которые занимались…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Маринус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Ван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Реймерсвале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фламандский живописец, </a:t>
            </a:r>
          </a:p>
          <a:p>
            <a:pPr algn="r">
              <a:buNone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век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01c18225ce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953417" cy="5967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011882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71481"/>
            <a:ext cx="81439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banka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rotta</a:t>
            </a:r>
            <a:endParaRPr lang="en-US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[банка рота]</a:t>
            </a:r>
            <a:endParaRPr lang="ru-RU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011882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85784" y="785794"/>
            <a:ext cx="99298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banka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rotta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разбитая скамья</a:t>
            </a:r>
            <a:r>
              <a:rPr lang="ru-RU" sz="9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Какому </a:t>
            </a:r>
            <a:b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экономическому термину дала название </a:t>
            </a:r>
            <a:b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сломанная лавка?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011882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214554"/>
            <a:ext cx="9429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БАНКРОТСТВО</a:t>
            </a:r>
            <a:endParaRPr lang="ru-RU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447" t="2481" r="31435" b="40141"/>
          <a:stretch>
            <a:fillRect/>
          </a:stretch>
        </p:blipFill>
        <p:spPr bwMode="auto">
          <a:xfrm>
            <a:off x="0" y="142852"/>
            <a:ext cx="9144000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74638"/>
            <a:ext cx="6329378" cy="465456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товарищество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акционерное общество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частная фирма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Елена\Pictures\2022-01-26_01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253276" cy="2500330"/>
          </a:xfrm>
          <a:prstGeom prst="rect">
            <a:avLst/>
          </a:prstGeom>
          <a:noFill/>
        </p:spPr>
      </p:pic>
      <p:pic>
        <p:nvPicPr>
          <p:cNvPr id="4099" name="Picture 3" descr="C:\Users\Елена\Pictures\2022-01-26_01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286256"/>
            <a:ext cx="2610492" cy="2400105"/>
          </a:xfrm>
          <a:prstGeom prst="rect">
            <a:avLst/>
          </a:prstGeom>
          <a:noFill/>
        </p:spPr>
      </p:pic>
      <p:pic>
        <p:nvPicPr>
          <p:cNvPr id="4100" name="Picture 4" descr="C:\Users\Елена\Pictures\2022-01-26_014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86124"/>
            <a:ext cx="2286016" cy="3263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76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      Деньги могут быть             и добрыми, и злыми,                             в зависимости от того,                              в чей карман они попадают.   Вильгельм Швебель (?).  ХХ век. Немецкий учёный и публицист,  афорист </vt:lpstr>
      <vt:lpstr>Брокар Генрих Афанасьевич (1837-1900)   Парфюмер и предприниматель.    Изобрел новый способ изготовления концентрированных духов.  Был мастером экстравагантной рекламы.  Известен как коллекционер.</vt:lpstr>
      <vt:lpstr> Третьяков Павел Михайлович (1832-1898)  Купец, предприниматель,  лидер льняного производства в России,  меценат,  коллекционер произведений русского изобразительного искусства, основатель известной галереи.</vt:lpstr>
      <vt:lpstr>Менялы - </vt:lpstr>
      <vt:lpstr>       </vt:lpstr>
      <vt:lpstr>       </vt:lpstr>
      <vt:lpstr>       </vt:lpstr>
      <vt:lpstr>Слайд 8</vt:lpstr>
      <vt:lpstr>товарищество  акционерное общество  частная фирма</vt:lpstr>
      <vt:lpstr> Вексель =   = долговая расписка       </vt:lpstr>
      <vt:lpstr>Слайд 11</vt:lpstr>
      <vt:lpstr>Слайд 12</vt:lpstr>
      <vt:lpstr>Слайд 13</vt:lpstr>
      <vt:lpstr>Слайд 14</vt:lpstr>
      <vt:lpstr>Слайд 15</vt:lpstr>
      <vt:lpstr>Слайд 16</vt:lpstr>
      <vt:lpstr>Что вы можете сказать  о поступке Филина? </vt:lpstr>
      <vt:lpstr> Банкротство  добровольное     фиктивное     принудительное       </vt:lpstr>
      <vt:lpstr>Слайд 19</vt:lpstr>
      <vt:lpstr>          Деньги могут быть             и добрыми, и злыми,                             в зависимости от того,                              в чей карман они попадают.   Вильгельм Швебель (?).  ХХ век. Немецкий учёный и публицист,  афорист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166</cp:revision>
  <dcterms:created xsi:type="dcterms:W3CDTF">2020-10-31T14:22:37Z</dcterms:created>
  <dcterms:modified xsi:type="dcterms:W3CDTF">2022-12-14T21:24:24Z</dcterms:modified>
</cp:coreProperties>
</file>